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9FA6E1-2394-4A45-B43D-D4EDA8957E1A}" v="3" dt="2023-04-12T09:43:05.4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32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C2E80B-81F9-4989-BEC4-F40E87A4D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865B741-F9BA-4147-9959-6E9DA8A291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299A00-5572-4A6A-8F7E-1EAF45887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5D6C1-EDD7-4B49-8155-77ED5904CC94}" type="datetimeFigureOut">
              <a:rPr lang="de-DE" smtClean="0"/>
              <a:t>12.04.2023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631980-DBD8-43D0-B139-82B6065F1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80EBB0-78CE-44E8-8FA6-12D2C4BA6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FC4F-5AE1-40DF-AED0-4DE5B9755D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2633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F3BCB-0308-476E-96CA-44720D592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E9E9755-02F3-44A4-AECF-43691FE80F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720F0C-D35B-4AF7-85D5-83FE10E56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5D6C1-EDD7-4B49-8155-77ED5904CC94}" type="datetimeFigureOut">
              <a:rPr lang="de-DE" smtClean="0"/>
              <a:t>12.04.2023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126E3BF-1EA6-452B-8197-F201218E1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E40E47-233A-4FD4-BC9F-4D7594790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FC4F-5AE1-40DF-AED0-4DE5B9755D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2781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6A0247D-E4FD-4464-89C6-656EA8543B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3D6BA29-ACBC-449F-91C8-C7CED0FC61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4C23B5-83B6-4993-B5CD-08FEC740C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5D6C1-EDD7-4B49-8155-77ED5904CC94}" type="datetimeFigureOut">
              <a:rPr lang="de-DE" smtClean="0"/>
              <a:t>12.04.2023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1CF009-DBBA-4A91-8FB9-99A4DC646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7B31F1-57BE-4859-858C-83517126C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FC4F-5AE1-40DF-AED0-4DE5B9755D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555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104C8-C866-4134-AB40-0142A7EA7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2BF5D48-4084-4516-A9D7-CC7B1956B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FE1637-94E5-43F8-9658-7837FCAAA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5D6C1-EDD7-4B49-8155-77ED5904CC94}" type="datetimeFigureOut">
              <a:rPr lang="de-DE" smtClean="0"/>
              <a:t>12.04.2023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61C38D-427A-4F8A-B3ED-80733DAC3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8F9DD5-9118-43CB-A20F-5731E55A2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FC4F-5AE1-40DF-AED0-4DE5B9755D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23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290C93-5450-4DCE-A76D-F4E3497EE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DD28780-C929-454C-8E2D-42F2A0379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757491-AAE6-4F47-8CFE-8B72E71F8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5D6C1-EDD7-4B49-8155-77ED5904CC94}" type="datetimeFigureOut">
              <a:rPr lang="de-DE" smtClean="0"/>
              <a:t>12.04.2023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802736-0865-4FE6-B36A-836AAF6B1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7F1E2C-731A-43DB-AB11-B361BDFCD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FC4F-5AE1-40DF-AED0-4DE5B9755D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3445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2620DE-1235-497D-B98E-7F7DDB2A1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E96DCB-8F79-4FDA-ACA7-4FB75F7A93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085D6CA-ABEC-4F74-9E8E-22BE5E191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9B83380-D814-41E5-A278-602EB704A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5D6C1-EDD7-4B49-8155-77ED5904CC94}" type="datetimeFigureOut">
              <a:rPr lang="de-DE" smtClean="0"/>
              <a:t>12.04.2023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BAD2019-3444-4DE2-BEDA-E17A8CF55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F98A577-8873-4439-B62A-59E7D733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FC4F-5AE1-40DF-AED0-4DE5B9755D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6160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A36664-A5BC-4850-99DC-5B95EBE7E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19D36EA-7D12-4C85-934F-54B0E864A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C290EA6-E4C1-43D1-8F1B-E4358EB628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9AE6483-80B2-4994-A060-C681D50BF4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39141E1-5487-4F40-B94C-D93187BA11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BE993E0-0020-4E18-9F27-162F20C5C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5D6C1-EDD7-4B49-8155-77ED5904CC94}" type="datetimeFigureOut">
              <a:rPr lang="de-DE" smtClean="0"/>
              <a:t>12.04.2023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959204B-A276-4A89-B301-DACDED6EE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235464B-A099-4E56-AA67-658FC1CB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FC4F-5AE1-40DF-AED0-4DE5B9755D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51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460E91-5B57-45CC-BF5F-EC6A61C13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C6BB71E-C465-4757-A0D5-4560EE9BE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5D6C1-EDD7-4B49-8155-77ED5904CC94}" type="datetimeFigureOut">
              <a:rPr lang="de-DE" smtClean="0"/>
              <a:t>12.04.2023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F5CA84A-562D-452A-A378-BB457BC04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5510F06-8996-482D-AF88-194D958DD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FC4F-5AE1-40DF-AED0-4DE5B9755D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10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7B343AA-08B9-4C8F-A334-412EF736C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5D6C1-EDD7-4B49-8155-77ED5904CC94}" type="datetimeFigureOut">
              <a:rPr lang="de-DE" smtClean="0"/>
              <a:t>12.04.2023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1F26295-71D0-4917-90C6-9895E454C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DF63B5-9648-4785-89D0-60166DC1E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FC4F-5AE1-40DF-AED0-4DE5B9755D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1306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4BB08A-2ADC-4F29-9A2D-7746A8F73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6399D77-0AD3-46A4-8F71-936284FA2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242D8AC-BCAF-4036-97BE-D8E618143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A8E29B5-82A1-4634-87D6-8FEFD3225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5D6C1-EDD7-4B49-8155-77ED5904CC94}" type="datetimeFigureOut">
              <a:rPr lang="de-DE" smtClean="0"/>
              <a:t>12.04.2023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5D27C55-113D-4FB4-A46F-45391E5F6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0D10FB5-2343-41D7-ADAD-BE583D194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FC4F-5AE1-40DF-AED0-4DE5B9755D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6735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F2B0AC-2241-4C81-95D7-8EAF8FC1B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9BBFE9-021A-40C8-ACD6-C674AFE59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F72D6EB-EC11-4F8F-A9A8-37E598FBEE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B2FA3DF-D63F-4F71-903F-5A3E82E32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5D6C1-EDD7-4B49-8155-77ED5904CC94}" type="datetimeFigureOut">
              <a:rPr lang="de-DE" smtClean="0"/>
              <a:t>12.04.2023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ABD3C49-0E6E-492C-AB86-94AE2FC38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6D4788A-3147-488E-ADD0-61A522721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FC4F-5AE1-40DF-AED0-4DE5B9755D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5471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CCBB387-7877-4053-AC5A-4AA141C64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77C942D-7484-4959-B743-387CD0B16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44823E-9A46-4F18-A493-2A9FBD23B6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5D6C1-EDD7-4B49-8155-77ED5904CC94}" type="datetimeFigureOut">
              <a:rPr lang="de-DE" smtClean="0"/>
              <a:t>12.04.2023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E8C9AC-3B36-4FA4-9316-3A83309D85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1FAEA2-8A81-403F-A091-0BFBF03753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CFC4F-5AE1-40DF-AED0-4DE5B9755D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3716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4FD9A6D7-63D3-4F99-9C21-C003384282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9700" y="2087563"/>
            <a:ext cx="9144000" cy="1655762"/>
          </a:xfrm>
        </p:spPr>
        <p:txBody>
          <a:bodyPr>
            <a:noAutofit/>
          </a:bodyPr>
          <a:lstStyle/>
          <a:p>
            <a:r>
              <a:rPr lang="de-DE" sz="4000" b="1" dirty="0"/>
              <a:t>Mitgliederversammlung am 14.04.2023</a:t>
            </a:r>
          </a:p>
          <a:p>
            <a:endParaRPr lang="de-DE" sz="4000" b="1" dirty="0"/>
          </a:p>
          <a:p>
            <a:r>
              <a:rPr lang="de-DE" sz="4000" b="1" dirty="0"/>
              <a:t>Bericht Abteilung Volleyball</a:t>
            </a:r>
          </a:p>
        </p:txBody>
      </p:sp>
    </p:spTree>
    <p:extLst>
      <p:ext uri="{BB962C8B-B14F-4D97-AF65-F5344CB8AC3E}">
        <p14:creationId xmlns:p14="http://schemas.microsoft.com/office/powerpoint/2010/main" val="2706902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1359DD-DE47-4D61-A79E-55E27888A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Saison 2022/2023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9925B7-D0EC-4D27-B48A-15EEDF663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In Weil traten fünf Seniorenmannschaften in der vergangenen Saison an:</a:t>
            </a:r>
          </a:p>
          <a:p>
            <a:pPr marL="0" indent="0">
              <a:buNone/>
            </a:pPr>
            <a:r>
              <a:rPr lang="de-DE" dirty="0"/>
              <a:t>Alle treten als „LECHRAIN VOLLEYS“ an.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Damen IV:		6. Platz – Kreisliga</a:t>
            </a:r>
          </a:p>
          <a:p>
            <a:pPr marL="0" indent="0">
              <a:buNone/>
            </a:pPr>
            <a:r>
              <a:rPr lang="de-DE" dirty="0"/>
              <a:t>Damen II:		2. Platz – Bezirksklasse	-&gt; Relegation am 23.04.</a:t>
            </a:r>
          </a:p>
          <a:p>
            <a:pPr marL="0" indent="0">
              <a:buNone/>
            </a:pPr>
            <a:r>
              <a:rPr lang="de-DE" dirty="0"/>
              <a:t>Herren III:		4. Platz – Kreisliga</a:t>
            </a:r>
          </a:p>
          <a:p>
            <a:pPr marL="0" indent="0">
              <a:buNone/>
            </a:pPr>
            <a:r>
              <a:rPr lang="de-DE" dirty="0"/>
              <a:t>Herren II:		4. Platz – Bezirksklasse</a:t>
            </a:r>
          </a:p>
          <a:p>
            <a:pPr marL="0" indent="0">
              <a:buNone/>
            </a:pPr>
            <a:r>
              <a:rPr lang="de-DE" dirty="0"/>
              <a:t>Herren I:		3. Platz – Landesliga</a:t>
            </a:r>
          </a:p>
          <a:p>
            <a:pPr marL="0" indent="0">
              <a:buNone/>
            </a:pPr>
            <a:r>
              <a:rPr lang="de-DE" dirty="0"/>
              <a:t>Außerdem nahmen zwei männliche Jugendmannschaften am Wettkampfbetrieb teil.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8160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D59845CC-D57D-48FD-B5C9-A7877746027D}"/>
              </a:ext>
            </a:extLst>
          </p:cNvPr>
          <p:cNvSpPr txBox="1"/>
          <p:nvPr/>
        </p:nvSpPr>
        <p:spPr>
          <a:xfrm>
            <a:off x="653746" y="2408144"/>
            <a:ext cx="5231131" cy="36710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9CD069-BA62-4D7B-8394-56F47D3AD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9400"/>
            <a:ext cx="10515600" cy="1325563"/>
          </a:xfrm>
        </p:spPr>
        <p:txBody>
          <a:bodyPr/>
          <a:lstStyle/>
          <a:p>
            <a:r>
              <a:rPr lang="de-DE" dirty="0"/>
              <a:t>Ausblick Hallensaison 2023/2024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5F2E9E-A49C-4FB8-8D99-C673DEC0A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025"/>
            <a:ext cx="10515600" cy="48339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dirty="0"/>
              <a:t>Für den Wettkampfbetrieb werden – Stand jetzt – fünf Seniorenmannschaften und vier männliche Jugendmannschaften gemeldet.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Damen IV:		Kreisliga</a:t>
            </a:r>
          </a:p>
          <a:p>
            <a:pPr marL="0" indent="0">
              <a:buNone/>
            </a:pPr>
            <a:r>
              <a:rPr lang="de-DE" dirty="0"/>
              <a:t>Damen II:		</a:t>
            </a:r>
            <a:r>
              <a:rPr lang="de-DE" i="1" dirty="0"/>
              <a:t>Bezirksliga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Herren III:		Kreisliga</a:t>
            </a:r>
          </a:p>
          <a:p>
            <a:pPr marL="0" indent="0">
              <a:buNone/>
            </a:pPr>
            <a:r>
              <a:rPr lang="de-DE" dirty="0"/>
              <a:t>Herren II:		Bezirksklasse</a:t>
            </a:r>
          </a:p>
          <a:p>
            <a:pPr marL="0" indent="0">
              <a:buNone/>
            </a:pPr>
            <a:r>
              <a:rPr lang="de-DE" dirty="0"/>
              <a:t>Herren I:		Landesliga</a:t>
            </a:r>
          </a:p>
          <a:p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A6A13E5-AE14-4ADB-B410-396BC46C34EB}"/>
              </a:ext>
            </a:extLst>
          </p:cNvPr>
          <p:cNvSpPr txBox="1"/>
          <p:nvPr/>
        </p:nvSpPr>
        <p:spPr>
          <a:xfrm>
            <a:off x="6416284" y="2434431"/>
            <a:ext cx="5231131" cy="36317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 12 männlich	Kreisliga</a:t>
            </a:r>
          </a:p>
          <a:p>
            <a:endParaRPr lang="de-DE" dirty="0"/>
          </a:p>
          <a:p>
            <a:r>
              <a:rPr lang="de-DE" sz="2800" dirty="0"/>
              <a:t>U 14 männlich	Kreisliga</a:t>
            </a:r>
          </a:p>
          <a:p>
            <a:endParaRPr lang="de-DE" sz="2000" dirty="0"/>
          </a:p>
          <a:p>
            <a:r>
              <a:rPr lang="de-DE" sz="2800" dirty="0"/>
              <a:t>U 16 männlich	Kreisliga</a:t>
            </a:r>
          </a:p>
          <a:p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 18 männlich	Kreisliga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5857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7B2230-DCE9-44DA-879A-478FEE387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752849"/>
            <a:ext cx="3290887" cy="245268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/>
              <a:t>Ausblick Beachsaison</a:t>
            </a:r>
          </a:p>
        </p:txBody>
      </p:sp>
      <p:pic>
        <p:nvPicPr>
          <p:cNvPr id="5" name="Inhaltsplatzhalter 4" descr="Ein Bild, das Text, Zaun, Gras, Himmel enthält.&#10;&#10;Automatisch generierte Beschreibung">
            <a:extLst>
              <a:ext uri="{FF2B5EF4-FFF2-40B4-BE49-F238E27FC236}">
                <a16:creationId xmlns:a16="http://schemas.microsoft.com/office/drawing/2014/main" id="{107448CA-5315-452E-8C82-CB573F547E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67" b="29127"/>
          <a:stretch/>
        </p:blipFill>
        <p:spPr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D9F660BF-F7B1-4E37-B5F6-CD98F7D35DF0}"/>
              </a:ext>
            </a:extLst>
          </p:cNvPr>
          <p:cNvSpPr txBox="1"/>
          <p:nvPr/>
        </p:nvSpPr>
        <p:spPr>
          <a:xfrm>
            <a:off x="4223982" y="3752850"/>
            <a:ext cx="7485413" cy="2452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Aufbau </a:t>
            </a:r>
            <a:r>
              <a:rPr lang="en-US" sz="2400" dirty="0" err="1"/>
              <a:t>Beachplatz</a:t>
            </a:r>
            <a:r>
              <a:rPr lang="en-US" sz="2400" dirty="0"/>
              <a:t> in KW 16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/>
              <a:t>Hobbyturnier</a:t>
            </a:r>
            <a:r>
              <a:rPr lang="en-US" sz="2400" dirty="0"/>
              <a:t> (4 gg 4) </a:t>
            </a:r>
            <a:r>
              <a:rPr lang="en-US" sz="2400" dirty="0" err="1"/>
              <a:t>geplant</a:t>
            </a:r>
            <a:r>
              <a:rPr lang="en-US" sz="2400" dirty="0"/>
              <a:t> für Mai/</a:t>
            </a:r>
            <a:r>
              <a:rPr lang="en-US" sz="2400" dirty="0" err="1"/>
              <a:t>Juni</a:t>
            </a:r>
            <a:endParaRPr lang="en-US" sz="24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/>
              <a:t>Ausrichtung</a:t>
            </a:r>
            <a:r>
              <a:rPr lang="en-US" sz="2400" dirty="0"/>
              <a:t> </a:t>
            </a:r>
            <a:r>
              <a:rPr lang="en-US" sz="2400" dirty="0" err="1"/>
              <a:t>ebf-Turnier</a:t>
            </a:r>
            <a:r>
              <a:rPr lang="en-US" sz="2400" dirty="0"/>
              <a:t> </a:t>
            </a:r>
            <a:r>
              <a:rPr lang="en-US" sz="2400" dirty="0" err="1"/>
              <a:t>im</a:t>
            </a:r>
            <a:r>
              <a:rPr lang="en-US" sz="2400" dirty="0"/>
              <a:t> Sommer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464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5B7133-7E4C-4E19-9EDD-FF39173E8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8700" y="2766218"/>
            <a:ext cx="5915439" cy="1325563"/>
          </a:xfrm>
        </p:spPr>
        <p:txBody>
          <a:bodyPr/>
          <a:lstStyle/>
          <a:p>
            <a:r>
              <a:rPr lang="de-DE" dirty="0"/>
              <a:t>ENDE</a:t>
            </a:r>
          </a:p>
        </p:txBody>
      </p:sp>
    </p:spTree>
    <p:extLst>
      <p:ext uri="{BB962C8B-B14F-4D97-AF65-F5344CB8AC3E}">
        <p14:creationId xmlns:p14="http://schemas.microsoft.com/office/powerpoint/2010/main" val="903604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Microsoft Office PowerPoint</Application>
  <PresentationFormat>Breitbild</PresentationFormat>
  <Paragraphs>38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PowerPoint-Präsentation</vt:lpstr>
      <vt:lpstr>Saison 2022/2023</vt:lpstr>
      <vt:lpstr>Ausblick Hallensaison 2023/2024</vt:lpstr>
      <vt:lpstr>Ausblick Beachsaison</vt:lpstr>
      <vt:lpstr>ENDE</vt:lpstr>
    </vt:vector>
  </TitlesOfParts>
  <Company>Deutsche Bahn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Christoph Rauchmeir</dc:creator>
  <cp:lastModifiedBy>Christoph Rauchmeir</cp:lastModifiedBy>
  <cp:revision>4</cp:revision>
  <dcterms:created xsi:type="dcterms:W3CDTF">2022-10-05T12:54:52Z</dcterms:created>
  <dcterms:modified xsi:type="dcterms:W3CDTF">2023-04-12T09:45:00Z</dcterms:modified>
</cp:coreProperties>
</file>